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10" r:id="rId2"/>
    <p:sldMasterId id="2147483720" r:id="rId3"/>
  </p:sldMasterIdLst>
  <p:notesMasterIdLst>
    <p:notesMasterId r:id="rId35"/>
  </p:notesMasterIdLst>
  <p:handoutMasterIdLst>
    <p:handoutMasterId r:id="rId36"/>
  </p:handoutMasterIdLst>
  <p:sldIdLst>
    <p:sldId id="256" r:id="rId4"/>
    <p:sldId id="281" r:id="rId5"/>
    <p:sldId id="282" r:id="rId6"/>
    <p:sldId id="283" r:id="rId7"/>
    <p:sldId id="297" r:id="rId8"/>
    <p:sldId id="270" r:id="rId9"/>
    <p:sldId id="269" r:id="rId10"/>
    <p:sldId id="296" r:id="rId11"/>
    <p:sldId id="298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68" r:id="rId23"/>
    <p:sldId id="257" r:id="rId24"/>
    <p:sldId id="259" r:id="rId25"/>
    <p:sldId id="260" r:id="rId26"/>
    <p:sldId id="272" r:id="rId27"/>
    <p:sldId id="271" r:id="rId28"/>
    <p:sldId id="261" r:id="rId29"/>
    <p:sldId id="263" r:id="rId30"/>
    <p:sldId id="277" r:id="rId31"/>
    <p:sldId id="266" r:id="rId32"/>
    <p:sldId id="276" r:id="rId33"/>
    <p:sldId id="295" r:id="rId34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94">
          <p15:clr>
            <a:srgbClr val="A4A3A4"/>
          </p15:clr>
        </p15:guide>
        <p15:guide id="2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E8A"/>
    <a:srgbClr val="1D8DB0"/>
    <a:srgbClr val="147694"/>
    <a:srgbClr val="177E9D"/>
    <a:srgbClr val="00407A"/>
    <a:srgbClr val="86B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1" autoAdjust="0"/>
    <p:restoredTop sz="94656" autoAdjust="0"/>
  </p:normalViewPr>
  <p:slideViewPr>
    <p:cSldViewPr snapToObjects="1" showGuides="1">
      <p:cViewPr>
        <p:scale>
          <a:sx n="77" d="100"/>
          <a:sy n="77" d="100"/>
        </p:scale>
        <p:origin x="-1194" y="-42"/>
      </p:cViewPr>
      <p:guideLst>
        <p:guide orient="horz" pos="3294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73" d="100"/>
          <a:sy n="73" d="100"/>
        </p:scale>
        <p:origin x="-2028" y="-9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85198-F140-406E-8F04-DE9D809B9791}" type="datetimeFigureOut">
              <a:rPr lang="nl-BE" sz="1000" smtClean="0">
                <a:latin typeface="Arial" pitchFamily="34" charset="0"/>
                <a:cs typeface="Arial" pitchFamily="34" charset="0"/>
              </a:rPr>
              <a:pPr/>
              <a:t>14/12/2014</a:t>
            </a:fld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24B3E-C6E9-4CB0-843C-3CD5676655AA}" type="slidenum">
              <a:rPr lang="nl-BE" sz="1000" smtClean="0"/>
              <a:pPr/>
              <a:t>‹nr.›</a:t>
            </a:fld>
            <a:endParaRPr lang="nl-BE" sz="1000"/>
          </a:p>
        </p:txBody>
      </p:sp>
    </p:spTree>
    <p:extLst>
      <p:ext uri="{BB962C8B-B14F-4D97-AF65-F5344CB8AC3E}">
        <p14:creationId xmlns:p14="http://schemas.microsoft.com/office/powerpoint/2010/main" val="397321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7AF0A2F9-EF49-41B3-9E69-7CDBDC14786A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540000" y="4320000"/>
            <a:ext cx="5760000" cy="414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fld id="{17C257C2-8D60-4760-88CB-024AF3EEC641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4757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2656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179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86640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2201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6939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381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5743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093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586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6505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90179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29109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2201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9214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6939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257C2-8D60-4760-88CB-024AF3EEC641}" type="slidenum">
              <a:rPr lang="nl-BE" smtClean="0"/>
              <a:pPr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338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2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46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53669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0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5954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639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13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1974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346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9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73489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648000"/>
            <a:ext cx="9144000" cy="6228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096000" y="2088000"/>
            <a:ext cx="5580000" cy="1800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presentatie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096000" y="4193675"/>
            <a:ext cx="5580000" cy="1080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presentatie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800000"/>
            <a:ext cx="1840048" cy="4294442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600" y="5706000"/>
            <a:ext cx="428400" cy="720000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473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8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690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6" name="Tijdelijke aanduiding voor tekst 2"/>
          <p:cNvSpPr>
            <a:spLocks noGrp="1"/>
          </p:cNvSpPr>
          <p:nvPr>
            <p:ph idx="1" hasCustomPrompt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28199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</a:endParaRPr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71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2781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5423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4968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270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03326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63977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/>
          <p:cNvSpPr/>
          <p:nvPr userDrawn="1"/>
        </p:nvSpPr>
        <p:spPr>
          <a:xfrm>
            <a:off x="0" y="0"/>
            <a:ext cx="9144000" cy="6372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3780000" y="2304000"/>
            <a:ext cx="5094000" cy="18002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en typ de titel van de sectie</a:t>
            </a:r>
            <a:endParaRPr lang="nl-BE" dirty="0"/>
          </a:p>
        </p:txBody>
      </p:sp>
      <p:sp>
        <p:nvSpPr>
          <p:cNvPr id="10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3780000" y="4419108"/>
            <a:ext cx="5094000" cy="1080000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en typ de subtitel van de sectie</a:t>
            </a:r>
            <a:endParaRPr lang="nl-BE" dirty="0"/>
          </a:p>
        </p:txBody>
      </p:sp>
      <p:pic>
        <p:nvPicPr>
          <p:cNvPr id="17" name="Afbeelding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0000"/>
            <a:ext cx="3300991" cy="320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9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rgbClr val="52BDEC"/>
                </a:solidFill>
              </a:defRPr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400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835400" y="1350000"/>
            <a:ext cx="4038600" cy="4428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 marL="1435100" indent="-2286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98030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40000" y="135000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407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40000" y="1991922"/>
            <a:ext cx="4040188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435100" indent="-180000">
              <a:buFont typeface="Arial" pitchFamily="34" charset="0"/>
              <a:buChar char="-"/>
              <a:defRPr sz="1600">
                <a:solidFill>
                  <a:srgbClr val="00407A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4824000" y="1350000"/>
            <a:ext cx="4039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4824000" y="1991922"/>
            <a:ext cx="4039200" cy="3798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 marL="1584325" indent="-285750">
              <a:buFont typeface="Arial" pitchFamily="34" charset="0"/>
              <a:buChar char="-"/>
              <a:defRPr lang="nl-BE" sz="1600" kern="1200" dirty="0">
                <a:solidFill>
                  <a:srgbClr val="00407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820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1822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905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540000"/>
            <a:ext cx="3008313" cy="895100"/>
          </a:xfrm>
        </p:spPr>
        <p:txBody>
          <a:bodyPr anchor="t" anchorCtr="0"/>
          <a:lstStyle>
            <a:lvl1pPr algn="l">
              <a:defRPr sz="2000" b="1"/>
            </a:lvl1pPr>
          </a:lstStyle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3761909" y="540000"/>
            <a:ext cx="5105139" cy="525600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 marL="1435100" indent="-228600">
              <a:buFont typeface="Arial" pitchFamily="34" charset="0"/>
              <a:buChar char="-"/>
              <a:tabLst/>
              <a:defRPr sz="1600">
                <a:solidFill>
                  <a:srgbClr val="00407A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39552" y="1435101"/>
            <a:ext cx="3008313" cy="4356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635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40000" y="4788000"/>
            <a:ext cx="8334000" cy="540000"/>
          </a:xfrm>
        </p:spPr>
        <p:txBody>
          <a:bodyPr anchor="t" anchorCtr="0">
            <a:noAutofit/>
          </a:bodyPr>
          <a:lstStyle>
            <a:lvl1pPr algn="l">
              <a:defRPr sz="2000" b="1"/>
            </a:lvl1pPr>
          </a:lstStyle>
          <a:p>
            <a:r>
              <a:rPr lang="nl-NL" dirty="0" smtClean="0"/>
              <a:t>Klik en typ de tekst</a:t>
            </a:r>
            <a:endParaRPr lang="nl-BE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40000" y="540000"/>
            <a:ext cx="83340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Klik op het pictogram als u een afbeelding wilt toevoegen</a:t>
            </a:r>
            <a:endParaRPr lang="nl-BE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40000" y="5445224"/>
            <a:ext cx="8334000" cy="360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dirty="0" smtClean="0"/>
              <a:t>Klik en typ de tekst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>
          <a:xfrm>
            <a:off x="540000" y="6048000"/>
            <a:ext cx="936000" cy="288000"/>
          </a:xfrm>
        </p:spPr>
        <p:txBody>
          <a:bodyPr/>
          <a:lstStyle/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8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566000" y="6048000"/>
            <a:ext cx="1980000" cy="288000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2426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9" r:id="rId2"/>
    <p:sldLayoutId id="2147483698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4000"/>
            <a:ext cx="3240000" cy="2668236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4DDCD72-59EE-436D-B435-201699A5BB49}" type="datetimeFigureOut">
              <a:rPr lang="nl-BE" smtClean="0"/>
              <a:pPr/>
              <a:t>14/12/2014</a:t>
            </a:fld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334000" cy="90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l-NL" dirty="0" smtClean="0"/>
              <a:t>Klik en typ de titel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40000" y="1349999"/>
            <a:ext cx="8334000" cy="44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en typ de tekst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39552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66000" y="6048000"/>
            <a:ext cx="1980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3636000" y="6048000"/>
            <a:ext cx="936000" cy="288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rgbClr val="00407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5D8031-C8E5-48F8-A3B6-81643B27A3AF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7" name="Rechthoek 6"/>
          <p:cNvSpPr/>
          <p:nvPr/>
        </p:nvSpPr>
        <p:spPr>
          <a:xfrm>
            <a:off x="0" y="6372000"/>
            <a:ext cx="9144000" cy="486000"/>
          </a:xfrm>
          <a:prstGeom prst="rect">
            <a:avLst/>
          </a:prstGeom>
          <a:gradFill flip="none" rotWithShape="1">
            <a:gsLst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16E8A"/>
              </a:gs>
              <a:gs pos="100000">
                <a:srgbClr val="177E9D"/>
              </a:gs>
              <a:gs pos="100000">
                <a:srgbClr val="116E8A"/>
              </a:gs>
              <a:gs pos="100000">
                <a:schemeClr val="accent1">
                  <a:tint val="44500"/>
                  <a:satMod val="160000"/>
                </a:schemeClr>
              </a:gs>
              <a:gs pos="0">
                <a:srgbClr val="1D8DB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FFFFF"/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00" y="6048000"/>
            <a:ext cx="1512458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6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baseline="0">
          <a:solidFill>
            <a:srgbClr val="52BDEC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60000" indent="-360000" algn="l" defTabSz="914400" rtl="0" eaLnBrk="1" latinLnBrk="0" hangingPunct="1">
        <a:spcBef>
          <a:spcPts val="580"/>
        </a:spcBef>
        <a:buSzPct val="110000"/>
        <a:buFont typeface="Arial" pitchFamily="34" charset="0"/>
        <a:buChar char="•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1pPr>
      <a:lvl2pPr marL="720000" indent="-360363" algn="l" defTabSz="914400" rtl="0" eaLnBrk="1" latinLnBrk="0" hangingPunct="1">
        <a:spcBef>
          <a:spcPts val="580"/>
        </a:spcBef>
        <a:buSzPct val="75000"/>
        <a:buFont typeface="Courier New" pitchFamily="49" charset="0"/>
        <a:buChar char="o"/>
        <a:defRPr sz="24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2pPr>
      <a:lvl3pPr marL="990000" indent="-2700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3pPr>
      <a:lvl4pPr marL="1168400" indent="-180000" algn="l" defTabSz="914400" rtl="0" eaLnBrk="1" latinLnBrk="0" hangingPunct="1">
        <a:spcBef>
          <a:spcPts val="380"/>
        </a:spcBef>
        <a:buSzPct val="80000"/>
        <a:buFont typeface="Arial" pitchFamily="34" charset="0"/>
        <a:buChar char="•"/>
        <a:defRPr sz="1600" kern="120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4pPr>
      <a:lvl5pPr marL="1338263" indent="-179388" algn="l" defTabSz="914400" rtl="0" eaLnBrk="1" latinLnBrk="0" hangingPunct="1">
        <a:spcBef>
          <a:spcPts val="380"/>
        </a:spcBef>
        <a:buFont typeface="Arial" pitchFamily="34" charset="0"/>
        <a:buChar char="-"/>
        <a:defRPr lang="nl-BE" sz="1600" kern="1200" dirty="0">
          <a:solidFill>
            <a:srgbClr val="00407A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CWB2: Bike-Lapse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694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Site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nl-BE" dirty="0" smtClean="0"/>
              <a:t>Pagina’s</a:t>
            </a:r>
          </a:p>
          <a:p>
            <a:pPr lvl="1"/>
            <a:r>
              <a:rPr lang="nl-BE" dirty="0" smtClean="0"/>
              <a:t>Index</a:t>
            </a:r>
          </a:p>
          <a:p>
            <a:pPr lvl="1"/>
            <a:r>
              <a:rPr lang="nl-BE" dirty="0" smtClean="0"/>
              <a:t>Trips</a:t>
            </a:r>
            <a:endParaRPr lang="nl-BE" dirty="0"/>
          </a:p>
          <a:p>
            <a:r>
              <a:rPr lang="nl-BE" dirty="0" smtClean="0"/>
              <a:t>Bootstrap</a:t>
            </a:r>
          </a:p>
          <a:p>
            <a:r>
              <a:rPr lang="nl-BE" dirty="0" smtClean="0"/>
              <a:t>Doel</a:t>
            </a:r>
          </a:p>
          <a:p>
            <a:pPr lvl="1"/>
            <a:r>
              <a:rPr lang="nl-BE" dirty="0" smtClean="0"/>
              <a:t>Data selecteren</a:t>
            </a:r>
          </a:p>
          <a:p>
            <a:pPr lvl="1"/>
            <a:r>
              <a:rPr lang="nl-BE" dirty="0" smtClean="0"/>
              <a:t>Data sorteren </a:t>
            </a:r>
            <a:r>
              <a:rPr lang="nl-BE" dirty="0"/>
              <a:t>en </a:t>
            </a:r>
            <a:r>
              <a:rPr lang="nl-BE" dirty="0" smtClean="0"/>
              <a:t>filteren</a:t>
            </a:r>
          </a:p>
          <a:p>
            <a:pPr lvl="1"/>
            <a:r>
              <a:rPr lang="nl-BE" dirty="0"/>
              <a:t>D</a:t>
            </a:r>
            <a:r>
              <a:rPr lang="nl-BE" dirty="0" smtClean="0"/>
              <a:t>ata visualiseren</a:t>
            </a:r>
          </a:p>
          <a:p>
            <a:pPr lvl="1"/>
            <a:r>
              <a:rPr lang="nl-BE" dirty="0" smtClean="0"/>
              <a:t>Tripinformatie weergeven</a:t>
            </a:r>
            <a:endParaRPr lang="nl-BE" dirty="0"/>
          </a:p>
          <a:p>
            <a:endParaRPr lang="nl-BE" dirty="0"/>
          </a:p>
        </p:txBody>
      </p:sp>
      <p:pic>
        <p:nvPicPr>
          <p:cNvPr id="4" name="Picture 3" descr="logo_herwerk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7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Index-pagina</a:t>
            </a:r>
            <a:endParaRPr lang="nl-BE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919" r="434"/>
          <a:stretch/>
        </p:blipFill>
        <p:spPr>
          <a:xfrm>
            <a:off x="187388" y="1556792"/>
            <a:ext cx="8686612" cy="4320480"/>
          </a:xfrm>
          <a:prstGeom prst="rect">
            <a:avLst/>
          </a:prstGeom>
        </p:spPr>
      </p:pic>
      <p:pic>
        <p:nvPicPr>
          <p:cNvPr id="5" name="Picture 4" descr="logo_herwerkt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Trips-pagina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 descr="\\psf\Home\Desktop\Schermafbeelding 2014-12-02 om 17.10.0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2" y="1640234"/>
            <a:ext cx="8568952" cy="416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\\psf\Home\Desktop\Schermafbeelding 2014-12-02 om 17.41.3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2" y="1461315"/>
            <a:ext cx="7904956" cy="452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ogo_herwerkt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9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Bootstrap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nl-BE" dirty="0" smtClean="0"/>
              <a:t>Framework</a:t>
            </a:r>
          </a:p>
          <a:p>
            <a:r>
              <a:rPr lang="nl-BE" dirty="0" smtClean="0"/>
              <a:t>‘Mobile first’</a:t>
            </a:r>
            <a:endParaRPr lang="nl-BE" dirty="0"/>
          </a:p>
          <a:p>
            <a:r>
              <a:rPr lang="nl-BE" dirty="0" smtClean="0"/>
              <a:t>Open source</a:t>
            </a:r>
            <a:endParaRPr lang="nl-BE" dirty="0"/>
          </a:p>
          <a:p>
            <a:r>
              <a:rPr lang="nl-BE" dirty="0" smtClean="0"/>
              <a:t>Rasterindeling site</a:t>
            </a:r>
          </a:p>
        </p:txBody>
      </p:sp>
      <p:pic>
        <p:nvPicPr>
          <p:cNvPr id="4" name="Picture 3" descr="logo_herwerk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" y="3093059"/>
            <a:ext cx="6136410" cy="293837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522" y="3093059"/>
            <a:ext cx="1653157" cy="29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Data selecteren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r>
              <a:rPr lang="nl-BE" dirty="0" smtClean="0"/>
              <a:t>Groep</a:t>
            </a:r>
          </a:p>
          <a:p>
            <a:endParaRPr lang="nl-BE" dirty="0"/>
          </a:p>
          <a:p>
            <a:r>
              <a:rPr lang="nl-BE" dirty="0" smtClean="0"/>
              <a:t>Server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00" y="1700808"/>
            <a:ext cx="2439652" cy="341316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818572"/>
            <a:ext cx="6916115" cy="3229426"/>
          </a:xfrm>
          <a:prstGeom prst="rect">
            <a:avLst/>
          </a:prstGeom>
        </p:spPr>
      </p:pic>
      <p:pic>
        <p:nvPicPr>
          <p:cNvPr id="7" name="Picture 6" descr="logo_herwerkt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0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</a:t>
            </a:r>
            <a:r>
              <a:rPr lang="nl-BE" dirty="0" smtClean="0"/>
              <a:t>ata sorteren en filteren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Sorteren en filteren op datum, snelheid en afstand</a:t>
            </a:r>
          </a:p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l="36585" t="39427" r="36585" b="17192"/>
          <a:stretch/>
        </p:blipFill>
        <p:spPr>
          <a:xfrm>
            <a:off x="916070" y="2275928"/>
            <a:ext cx="3844711" cy="349519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4"/>
          <a:srcRect l="34313" t="38390" r="37462" b="39954"/>
          <a:stretch/>
        </p:blipFill>
        <p:spPr>
          <a:xfrm>
            <a:off x="990748" y="2255310"/>
            <a:ext cx="5810829" cy="250663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5"/>
          <a:srcRect l="34866" t="38453" r="34695" b="39033"/>
          <a:stretch/>
        </p:blipFill>
        <p:spPr>
          <a:xfrm>
            <a:off x="841389" y="2248433"/>
            <a:ext cx="5960188" cy="2478550"/>
          </a:xfrm>
          <a:prstGeom prst="rect">
            <a:avLst/>
          </a:prstGeom>
        </p:spPr>
      </p:pic>
      <p:pic>
        <p:nvPicPr>
          <p:cNvPr id="8" name="Picture 7" descr="logo_herwerkt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426" y="3101988"/>
            <a:ext cx="4891288" cy="543477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8"/>
          <a:srcRect l="37167" t="29581" r="37972" b="67017"/>
          <a:stretch/>
        </p:blipFill>
        <p:spPr>
          <a:xfrm>
            <a:off x="1430636" y="2327933"/>
            <a:ext cx="6552728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Data visualiseren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smtClean="0"/>
              <a:t>Google </a:t>
            </a:r>
            <a:r>
              <a:rPr lang="nl-BE" dirty="0" err="1" smtClean="0"/>
              <a:t>Maps</a:t>
            </a:r>
            <a:endParaRPr lang="nl-BE" dirty="0" smtClean="0"/>
          </a:p>
          <a:p>
            <a:pPr marL="0" indent="0">
              <a:buNone/>
            </a:pPr>
            <a:endParaRPr lang="nl-BE" dirty="0" smtClean="0"/>
          </a:p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0" b="-1282"/>
          <a:stretch/>
        </p:blipFill>
        <p:spPr>
          <a:xfrm>
            <a:off x="179512" y="2348880"/>
            <a:ext cx="8793200" cy="2721869"/>
          </a:xfrm>
          <a:prstGeom prst="rect">
            <a:avLst/>
          </a:prstGeom>
        </p:spPr>
      </p:pic>
      <p:pic>
        <p:nvPicPr>
          <p:cNvPr id="8" name="Afbeelding 7" descr="\\psf\Home\Desktop\Schermafbeelding 2014-12-02 om 16.08.40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8" t="-2274" r="19152" b="29611"/>
          <a:stretch/>
        </p:blipFill>
        <p:spPr bwMode="auto">
          <a:xfrm>
            <a:off x="2071531" y="1895982"/>
            <a:ext cx="5270938" cy="352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logo_herwerkt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1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 visualiseren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Grafieken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4077071"/>
            <a:ext cx="8172400" cy="187604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0" b="2783"/>
          <a:stretch/>
        </p:blipFill>
        <p:spPr>
          <a:xfrm>
            <a:off x="485800" y="1807890"/>
            <a:ext cx="8172400" cy="2269181"/>
          </a:xfrm>
          <a:prstGeom prst="rect">
            <a:avLst/>
          </a:prstGeom>
        </p:spPr>
      </p:pic>
      <p:pic>
        <p:nvPicPr>
          <p:cNvPr id="6" name="Picture 5" descr="logo_herwerkt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3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 visualiseren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Timelapse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93" y="1788924"/>
            <a:ext cx="7604413" cy="4278276"/>
          </a:xfrm>
          <a:prstGeom prst="rect">
            <a:avLst/>
          </a:prstGeom>
        </p:spPr>
      </p:pic>
      <p:pic>
        <p:nvPicPr>
          <p:cNvPr id="5" name="Picture 4" descr="logo_herwerk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7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Tripinformatie weergeven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t="19593" r="1007" b="9608"/>
          <a:stretch/>
        </p:blipFill>
        <p:spPr>
          <a:xfrm>
            <a:off x="0" y="1552391"/>
            <a:ext cx="9144000" cy="3676810"/>
          </a:xfrm>
          <a:prstGeom prst="rect">
            <a:avLst/>
          </a:prstGeom>
        </p:spPr>
      </p:pic>
      <p:pic>
        <p:nvPicPr>
          <p:cNvPr id="5" name="Picture 4" descr="logo_herwerkt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8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Overzicht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2</a:t>
            </a:fld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Het </a:t>
            </a:r>
            <a:r>
              <a:rPr lang="en-US" dirty="0" smtClean="0"/>
              <a:t>concept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Architectuur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Hardware</a:t>
            </a:r>
          </a:p>
          <a:p>
            <a:pPr lvl="1"/>
            <a:r>
              <a:rPr lang="en-US" dirty="0" smtClean="0"/>
              <a:t>Software</a:t>
            </a:r>
          </a:p>
          <a:p>
            <a:pPr marL="359637" lvl="1" indent="0">
              <a:buNone/>
            </a:pPr>
            <a:endParaRPr lang="en-US" dirty="0" smtClean="0"/>
          </a:p>
          <a:p>
            <a:r>
              <a:rPr lang="en-US" dirty="0" smtClean="0"/>
              <a:t>Website</a:t>
            </a:r>
          </a:p>
          <a:p>
            <a:endParaRPr lang="en-US" dirty="0"/>
          </a:p>
          <a:p>
            <a:r>
              <a:rPr lang="en-US" dirty="0" err="1" smtClean="0"/>
              <a:t>Besluit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 descr="logo_herwerk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  <p:pic>
        <p:nvPicPr>
          <p:cNvPr id="5122" name="Picture 2" descr="https://scontent-b-ams.xx.fbcdn.net/hphotos-xpf1/v/t1.0-9/10801520_10203251674279234_7408030572088836487_n.jpg?oh=d250c71fb438b5947addbda5012161ec&amp;oe=54FC276B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5" b="1744"/>
          <a:stretch/>
        </p:blipFill>
        <p:spPr bwMode="auto">
          <a:xfrm>
            <a:off x="4644008" y="1988840"/>
            <a:ext cx="3492563" cy="273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15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Site: Trips-pagina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 descr="\\psf\Home\Desktop\Schermafbeelding 2014-12-02 om 17.10.07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52" y="1640234"/>
            <a:ext cx="8568952" cy="416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\\psf\Home\Desktop\Schermafbeelding 2014-12-02 om 17.41.33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22" y="1461315"/>
            <a:ext cx="7904956" cy="4525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091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Doel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r>
              <a:rPr lang="nl-BE" dirty="0" smtClean="0"/>
              <a:t>Data kiezen</a:t>
            </a:r>
            <a:endParaRPr lang="nl-BE" dirty="0"/>
          </a:p>
          <a:p>
            <a:endParaRPr lang="nl-BE" dirty="0" smtClean="0"/>
          </a:p>
          <a:p>
            <a:r>
              <a:rPr lang="nl-BE" dirty="0"/>
              <a:t>D</a:t>
            </a:r>
            <a:r>
              <a:rPr lang="nl-BE" dirty="0" smtClean="0"/>
              <a:t>ata visualiseren</a:t>
            </a:r>
            <a:endParaRPr lang="nl-BE" dirty="0"/>
          </a:p>
          <a:p>
            <a:endParaRPr lang="nl-BE" dirty="0"/>
          </a:p>
          <a:p>
            <a:r>
              <a:rPr lang="nl-BE" dirty="0" smtClean="0"/>
              <a:t>Informatie over trip geven</a:t>
            </a:r>
          </a:p>
          <a:p>
            <a:endParaRPr lang="nl-BE" dirty="0"/>
          </a:p>
          <a:p>
            <a:r>
              <a:rPr lang="nl-BE" dirty="0" smtClean="0"/>
              <a:t>Trips sorteren en filteren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0916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Data kiezen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r>
              <a:rPr lang="nl-BE" dirty="0" smtClean="0"/>
              <a:t>Groep</a:t>
            </a:r>
          </a:p>
          <a:p>
            <a:endParaRPr lang="nl-BE" dirty="0"/>
          </a:p>
          <a:p>
            <a:r>
              <a:rPr lang="nl-BE" dirty="0" smtClean="0"/>
              <a:t>Server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00" y="1700808"/>
            <a:ext cx="2439652" cy="3413168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818572"/>
            <a:ext cx="6916115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3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Data visualiseren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smtClean="0"/>
              <a:t>Google </a:t>
            </a:r>
            <a:r>
              <a:rPr lang="nl-BE" dirty="0" err="1" smtClean="0"/>
              <a:t>Maps</a:t>
            </a:r>
            <a:endParaRPr lang="nl-BE" dirty="0" smtClean="0"/>
          </a:p>
          <a:p>
            <a:pPr marL="0" indent="0">
              <a:buNone/>
            </a:pPr>
            <a:endParaRPr lang="nl-BE" dirty="0" smtClean="0"/>
          </a:p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0" b="-1282"/>
          <a:stretch/>
        </p:blipFill>
        <p:spPr>
          <a:xfrm>
            <a:off x="179512" y="2348880"/>
            <a:ext cx="8793200" cy="2721869"/>
          </a:xfrm>
          <a:prstGeom prst="rect">
            <a:avLst/>
          </a:prstGeom>
        </p:spPr>
      </p:pic>
      <p:pic>
        <p:nvPicPr>
          <p:cNvPr id="8" name="Afbeelding 7" descr="\\psf\Home\Desktop\Schermafbeelding 2014-12-02 om 16.08.40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8" t="-2274" r="19152" b="29611"/>
          <a:stretch/>
        </p:blipFill>
        <p:spPr bwMode="auto">
          <a:xfrm>
            <a:off x="2071531" y="1895982"/>
            <a:ext cx="5270938" cy="352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011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 visualiseren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Grafieken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0" y="4077071"/>
            <a:ext cx="8172400" cy="1876049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0" b="2783"/>
          <a:stretch/>
        </p:blipFill>
        <p:spPr>
          <a:xfrm>
            <a:off x="485800" y="1807890"/>
            <a:ext cx="8172400" cy="22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3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 visualiseren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Timelapse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93" y="1788924"/>
            <a:ext cx="7604413" cy="427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Informatie over trip geven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t="19593" r="1007" b="9608"/>
          <a:stretch/>
        </p:blipFill>
        <p:spPr>
          <a:xfrm>
            <a:off x="0" y="1552391"/>
            <a:ext cx="9144000" cy="36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6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D</a:t>
            </a:r>
            <a:r>
              <a:rPr lang="nl-BE" dirty="0" smtClean="0"/>
              <a:t>ata sorteren en filteren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Sorteren en filteren op datum, snelheid en afstand</a:t>
            </a:r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35256" t="29083" r="35978" b="65965"/>
          <a:stretch/>
        </p:blipFill>
        <p:spPr>
          <a:xfrm>
            <a:off x="540000" y="2707150"/>
            <a:ext cx="7581858" cy="73372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4"/>
          <a:srcRect l="36585" t="39427" r="36585" b="17192"/>
          <a:stretch/>
        </p:blipFill>
        <p:spPr>
          <a:xfrm>
            <a:off x="916070" y="2275928"/>
            <a:ext cx="3844711" cy="349519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5"/>
          <a:srcRect l="34313" t="38390" r="37462" b="39954"/>
          <a:stretch/>
        </p:blipFill>
        <p:spPr>
          <a:xfrm>
            <a:off x="990748" y="2255310"/>
            <a:ext cx="5810829" cy="250663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6"/>
          <a:srcRect l="34866" t="38453" r="34695" b="39033"/>
          <a:stretch/>
        </p:blipFill>
        <p:spPr>
          <a:xfrm>
            <a:off x="841389" y="2248433"/>
            <a:ext cx="5960188" cy="24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0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Data sorteren en filteren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Sorteren en filteren op datum, snelheid en afstand</a:t>
            </a:r>
          </a:p>
          <a:p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2623739"/>
            <a:ext cx="7286920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0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Framework: Bootstrap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 smtClean="0"/>
          </a:p>
          <a:p>
            <a:r>
              <a:rPr lang="nl-BE" dirty="0" smtClean="0"/>
              <a:t>‘Mobile first’</a:t>
            </a:r>
          </a:p>
          <a:p>
            <a:endParaRPr lang="nl-BE" dirty="0"/>
          </a:p>
          <a:p>
            <a:r>
              <a:rPr lang="nl-BE" dirty="0" smtClean="0"/>
              <a:t>Open source</a:t>
            </a:r>
          </a:p>
          <a:p>
            <a:endParaRPr lang="nl-BE" dirty="0"/>
          </a:p>
          <a:p>
            <a:r>
              <a:rPr lang="nl-BE" smtClean="0"/>
              <a:t>Rasterindeling site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401539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 concept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Fotodagboek</a:t>
            </a:r>
            <a:endParaRPr lang="en-US" dirty="0"/>
          </a:p>
          <a:p>
            <a:endParaRPr lang="en-US" dirty="0"/>
          </a:p>
          <a:p>
            <a:r>
              <a:rPr lang="en-US" dirty="0" err="1" smtClean="0"/>
              <a:t>Locatie</a:t>
            </a:r>
            <a:endParaRPr lang="en-US" dirty="0"/>
          </a:p>
          <a:p>
            <a:r>
              <a:rPr lang="en-US" dirty="0" err="1" smtClean="0"/>
              <a:t>Snelheid</a:t>
            </a:r>
            <a:endParaRPr lang="en-US" dirty="0" smtClean="0"/>
          </a:p>
          <a:p>
            <a:r>
              <a:rPr lang="en-US" dirty="0" err="1" smtClean="0"/>
              <a:t>Temperatuur</a:t>
            </a:r>
            <a:endParaRPr lang="en-US" dirty="0" smtClean="0"/>
          </a:p>
          <a:p>
            <a:r>
              <a:rPr lang="en-US" dirty="0" err="1" smtClean="0"/>
              <a:t>Hoogte</a:t>
            </a:r>
            <a:endParaRPr lang="en-US" dirty="0" smtClean="0"/>
          </a:p>
          <a:p>
            <a:r>
              <a:rPr lang="en-US" dirty="0" err="1" smtClean="0"/>
              <a:t>Foto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Nadruk</a:t>
            </a:r>
            <a:r>
              <a:rPr lang="en-US" dirty="0" smtClean="0"/>
              <a:t> op </a:t>
            </a:r>
            <a:r>
              <a:rPr lang="en-US" dirty="0" err="1" smtClean="0"/>
              <a:t>samenhang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 descr="logo_herwerk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96752"/>
            <a:ext cx="4695825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44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Besluit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Bijgeleerd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Raspberry Pi/</a:t>
            </a:r>
            <a:r>
              <a:rPr lang="en-US" dirty="0" err="1" smtClean="0"/>
              <a:t>Arduino</a:t>
            </a:r>
            <a:r>
              <a:rPr lang="en-US" dirty="0" smtClean="0"/>
              <a:t> Nano</a:t>
            </a:r>
          </a:p>
          <a:p>
            <a:pPr lvl="1"/>
            <a:r>
              <a:rPr lang="en-US" dirty="0" err="1" smtClean="0"/>
              <a:t>Sensoren</a:t>
            </a:r>
            <a:endParaRPr lang="en-US" dirty="0" smtClean="0"/>
          </a:p>
          <a:p>
            <a:pPr lvl="1"/>
            <a:r>
              <a:rPr lang="en-US" dirty="0" smtClean="0"/>
              <a:t>HTML, CSS, JavaScript, </a:t>
            </a:r>
            <a:r>
              <a:rPr lang="en-US" dirty="0" err="1" smtClean="0"/>
              <a:t>JQuery</a:t>
            </a:r>
            <a:r>
              <a:rPr lang="en-US" dirty="0" smtClean="0"/>
              <a:t>, Python</a:t>
            </a:r>
          </a:p>
          <a:p>
            <a:pPr lvl="1"/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err="1" smtClean="0"/>
              <a:t>WebStorm</a:t>
            </a:r>
            <a:endParaRPr lang="en-US" dirty="0" smtClean="0"/>
          </a:p>
          <a:p>
            <a:pPr lvl="1"/>
            <a:r>
              <a:rPr lang="en-US" dirty="0" err="1" smtClean="0"/>
              <a:t>Problemsolving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6936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mtClean="0"/>
              <a:pPr/>
              <a:t>31</a:t>
            </a:fld>
            <a:endParaRPr lang="nl-BE"/>
          </a:p>
        </p:txBody>
      </p:sp>
      <p:pic>
        <p:nvPicPr>
          <p:cNvPr id="3" name="Picture 2" descr="Schermafbeelding 2014-12-14 om 14.15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9" y="188640"/>
            <a:ext cx="8532440" cy="5759085"/>
          </a:xfrm>
          <a:prstGeom prst="rect">
            <a:avLst/>
          </a:prstGeom>
        </p:spPr>
      </p:pic>
      <p:pic>
        <p:nvPicPr>
          <p:cNvPr id="4" name="Picture 3" descr="logo_herwerk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7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8031-C8E5-48F8-A3B6-81643B27A3AF}" type="slidenum">
              <a:rPr lang="nl-BE" sz="1200" smtClean="0"/>
              <a:pPr/>
              <a:t>4</a:t>
            </a:fld>
            <a:endParaRPr lang="nl-BE" sz="1200" dirty="0"/>
          </a:p>
        </p:txBody>
      </p:sp>
      <p:pic>
        <p:nvPicPr>
          <p:cNvPr id="4" name="Picture 3" descr="logo_herwerk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8107" r="15711" b="20711"/>
          <a:stretch/>
        </p:blipFill>
        <p:spPr>
          <a:xfrm>
            <a:off x="0" y="6067211"/>
            <a:ext cx="1078231" cy="790789"/>
          </a:xfrm>
          <a:prstGeom prst="rect">
            <a:avLst/>
          </a:prstGeom>
        </p:spPr>
      </p:pic>
      <p:sp>
        <p:nvSpPr>
          <p:cNvPr id="6" name="Stroomdiagram: Verbindingslijn 5"/>
          <p:cNvSpPr/>
          <p:nvPr/>
        </p:nvSpPr>
        <p:spPr>
          <a:xfrm>
            <a:off x="2039144" y="1819672"/>
            <a:ext cx="457200" cy="45720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Stroomdiagram: Verbindingslijn 7"/>
          <p:cNvSpPr/>
          <p:nvPr/>
        </p:nvSpPr>
        <p:spPr>
          <a:xfrm>
            <a:off x="2039144" y="2852936"/>
            <a:ext cx="457200" cy="45720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/>
          <p:cNvSpPr txBox="1"/>
          <p:nvPr/>
        </p:nvSpPr>
        <p:spPr>
          <a:xfrm>
            <a:off x="2923091" y="1725106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Sneller dan gemiddelde snelheid</a:t>
            </a:r>
            <a:endParaRPr lang="nl-BE" dirty="0"/>
          </a:p>
        </p:txBody>
      </p:sp>
      <p:sp>
        <p:nvSpPr>
          <p:cNvPr id="10" name="Tekstvak 9"/>
          <p:cNvSpPr txBox="1"/>
          <p:nvPr/>
        </p:nvSpPr>
        <p:spPr>
          <a:xfrm>
            <a:off x="2923091" y="2758370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smtClean="0"/>
              <a:t>Trager dan gemiddelde snelheid</a:t>
            </a:r>
          </a:p>
        </p:txBody>
      </p:sp>
      <p:pic>
        <p:nvPicPr>
          <p:cNvPr id="1028" name="Picture 4" descr="http://upload.wikimedia.org/wikipedia/commons/thumb/c/cb/RBG-LED.jpg/220px-RBG-L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717032"/>
            <a:ext cx="209550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00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564904"/>
            <a:ext cx="8334000" cy="900000"/>
          </a:xfrm>
        </p:spPr>
        <p:txBody>
          <a:bodyPr>
            <a:normAutofit/>
          </a:bodyPr>
          <a:lstStyle/>
          <a:p>
            <a:pPr algn="ctr"/>
            <a:r>
              <a:rPr lang="fr-BE" dirty="0" smtClean="0"/>
              <a:t>Hard – en Software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0236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Architectuur: hardware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669132"/>
            <a:ext cx="8067675" cy="3848100"/>
          </a:xfr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3" t="17700" r="40536" b="16828"/>
          <a:stretch/>
        </p:blipFill>
        <p:spPr bwMode="auto">
          <a:xfrm>
            <a:off x="1259632" y="4283483"/>
            <a:ext cx="1018973" cy="10378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4" t="12921" r="50000" b="13862"/>
          <a:stretch/>
        </p:blipFill>
        <p:spPr bwMode="auto">
          <a:xfrm>
            <a:off x="467544" y="1645183"/>
            <a:ext cx="1032611" cy="12077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1374-0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928135"/>
            <a:ext cx="1760022" cy="1320924"/>
          </a:xfrm>
          <a:prstGeom prst="rect">
            <a:avLst/>
          </a:prstGeom>
        </p:spPr>
      </p:pic>
      <p:pic>
        <p:nvPicPr>
          <p:cNvPr id="9" name="Picture 3" descr="sku_135046_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67" y="4100928"/>
            <a:ext cx="1416304" cy="14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0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Architectuur: software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349375"/>
            <a:ext cx="4968552" cy="5162026"/>
          </a:xfrm>
        </p:spPr>
      </p:pic>
    </p:spTree>
    <p:extLst>
      <p:ext uri="{BB962C8B-B14F-4D97-AF65-F5344CB8AC3E}">
        <p14:creationId xmlns:p14="http://schemas.microsoft.com/office/powerpoint/2010/main" val="178037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Problemen</a:t>
            </a:r>
            <a:endParaRPr lang="nl-BE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941" y="1412776"/>
            <a:ext cx="1066698" cy="1066698"/>
          </a:xfr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15095"/>
            <a:ext cx="951975" cy="1210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s://cdn3.iconfinder.com/data/icons/internet-and-technology/157/abstract-lightning-51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t="5139" r="17536" b="9552"/>
          <a:stretch/>
        </p:blipFill>
        <p:spPr bwMode="auto">
          <a:xfrm>
            <a:off x="1467154" y="4045278"/>
            <a:ext cx="1174896" cy="148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2986568" y="1772485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Interferentie</a:t>
            </a:r>
            <a:endParaRPr lang="fr-BE" sz="2400" dirty="0" smtClean="0"/>
          </a:p>
        </p:txBody>
      </p:sp>
      <p:sp>
        <p:nvSpPr>
          <p:cNvPr id="7" name="Tekstvak 6"/>
          <p:cNvSpPr txBox="1"/>
          <p:nvPr/>
        </p:nvSpPr>
        <p:spPr>
          <a:xfrm>
            <a:off x="2986568" y="2989411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err="1" smtClean="0"/>
              <a:t>Geheugen</a:t>
            </a:r>
            <a:r>
              <a:rPr lang="fr-BE" sz="2400" dirty="0" smtClean="0"/>
              <a:t> vol</a:t>
            </a:r>
            <a:endParaRPr lang="nl-BE" sz="2400" dirty="0"/>
          </a:p>
        </p:txBody>
      </p:sp>
      <p:sp>
        <p:nvSpPr>
          <p:cNvPr id="8" name="Tekstvak 7"/>
          <p:cNvSpPr txBox="1"/>
          <p:nvPr/>
        </p:nvSpPr>
        <p:spPr>
          <a:xfrm>
            <a:off x="2986568" y="4558263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dirty="0" smtClean="0"/>
              <a:t>Crash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26831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2564904"/>
            <a:ext cx="8334000" cy="900000"/>
          </a:xfrm>
        </p:spPr>
        <p:txBody>
          <a:bodyPr>
            <a:normAutofit/>
          </a:bodyPr>
          <a:lstStyle/>
          <a:p>
            <a:pPr algn="ctr"/>
            <a:r>
              <a:rPr lang="fr-BE" sz="4800" dirty="0" smtClean="0"/>
              <a:t>Site</a:t>
            </a:r>
            <a:endParaRPr lang="nl-BE" sz="4800" dirty="0"/>
          </a:p>
        </p:txBody>
      </p:sp>
    </p:spTree>
    <p:extLst>
      <p:ext uri="{BB962C8B-B14F-4D97-AF65-F5344CB8AC3E}">
        <p14:creationId xmlns:p14="http://schemas.microsoft.com/office/powerpoint/2010/main" val="155636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rporate-KU Leuven-Liggend-Achtergrond Wit en Watermerk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86BCE5"/>
      </a:accent3>
      <a:accent4>
        <a:srgbClr val="00407A"/>
      </a:accent4>
      <a:accent5>
        <a:srgbClr val="7F7F7F"/>
      </a:accent5>
      <a:accent6>
        <a:srgbClr val="595959"/>
      </a:accent6>
      <a:hlink>
        <a:srgbClr val="009999"/>
      </a:hlink>
      <a:folHlink>
        <a:srgbClr val="800080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Corporate-KU Leuven-Liggend-Achtergrond Wit">
  <a:themeElements>
    <a:clrScheme name="KULeuven-Themakleuren">
      <a:dk1>
        <a:srgbClr val="00407A"/>
      </a:dk1>
      <a:lt1>
        <a:srgbClr val="FFFFFF"/>
      </a:lt1>
      <a:dk2>
        <a:srgbClr val="00407A"/>
      </a:dk2>
      <a:lt2>
        <a:srgbClr val="FFFFFF"/>
      </a:lt2>
      <a:accent1>
        <a:srgbClr val="1D8DB0"/>
      </a:accent1>
      <a:accent2>
        <a:srgbClr val="116E8A"/>
      </a:accent2>
      <a:accent3>
        <a:srgbClr val="52BDEC"/>
      </a:accent3>
      <a:accent4>
        <a:srgbClr val="00407A"/>
      </a:accent4>
      <a:accent5>
        <a:srgbClr val="7F7F7F"/>
      </a:accent5>
      <a:accent6>
        <a:srgbClr val="595959"/>
      </a:accent6>
      <a:hlink>
        <a:srgbClr val="1D8DB0"/>
      </a:hlink>
      <a:folHlink>
        <a:srgbClr val="00407A"/>
      </a:folHlink>
    </a:clrScheme>
    <a:fontScheme name="KULeuv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16E8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corporate-KULeuven</Template>
  <TotalTime>28</TotalTime>
  <Words>217</Words>
  <Application>Microsoft Office PowerPoint</Application>
  <PresentationFormat>Diavoorstelling (4:3)</PresentationFormat>
  <Paragraphs>124</Paragraphs>
  <Slides>31</Slides>
  <Notes>16</Notes>
  <HiddenSlides>0</HiddenSlides>
  <MMClips>0</MMClips>
  <ScaleCrop>false</ScaleCrop>
  <HeadingPairs>
    <vt:vector size="4" baseType="variant">
      <vt:variant>
        <vt:lpstr>Thema</vt:lpstr>
      </vt:variant>
      <vt:variant>
        <vt:i4>3</vt:i4>
      </vt:variant>
      <vt:variant>
        <vt:lpstr>Diatitels</vt:lpstr>
      </vt:variant>
      <vt:variant>
        <vt:i4>31</vt:i4>
      </vt:variant>
    </vt:vector>
  </HeadingPairs>
  <TitlesOfParts>
    <vt:vector size="34" baseType="lpstr">
      <vt:lpstr>Corporate-KU Leuven-Liggend-Achtergrond Wit</vt:lpstr>
      <vt:lpstr>Corporate-KU Leuven-Liggend-Achtergrond Wit en Watermerk</vt:lpstr>
      <vt:lpstr>1_Corporate-KU Leuven-Liggend-Achtergrond Wit</vt:lpstr>
      <vt:lpstr>CWB2: Bike-Lapse</vt:lpstr>
      <vt:lpstr>Overzicht</vt:lpstr>
      <vt:lpstr>Het concept</vt:lpstr>
      <vt:lpstr>Feedback</vt:lpstr>
      <vt:lpstr>Hard – en Software</vt:lpstr>
      <vt:lpstr>Architectuur: hardware</vt:lpstr>
      <vt:lpstr>Architectuur: software</vt:lpstr>
      <vt:lpstr>Problemen</vt:lpstr>
      <vt:lpstr>Site</vt:lpstr>
      <vt:lpstr>Site</vt:lpstr>
      <vt:lpstr>Index-pagina</vt:lpstr>
      <vt:lpstr>Trips-pagina</vt:lpstr>
      <vt:lpstr>Bootstrap</vt:lpstr>
      <vt:lpstr>Data selecteren</vt:lpstr>
      <vt:lpstr>Data sorteren en filteren</vt:lpstr>
      <vt:lpstr>Data visualiseren</vt:lpstr>
      <vt:lpstr>Data visualiseren</vt:lpstr>
      <vt:lpstr>Data visualiseren</vt:lpstr>
      <vt:lpstr>Tripinformatie weergeven</vt:lpstr>
      <vt:lpstr>Site: Trips-pagina</vt:lpstr>
      <vt:lpstr>Doel</vt:lpstr>
      <vt:lpstr>Data kiezen</vt:lpstr>
      <vt:lpstr>Data visualiseren</vt:lpstr>
      <vt:lpstr>Data visualiseren</vt:lpstr>
      <vt:lpstr>Data visualiseren</vt:lpstr>
      <vt:lpstr>Informatie over trip geven</vt:lpstr>
      <vt:lpstr>Data sorteren en filteren</vt:lpstr>
      <vt:lpstr>Data sorteren en filteren</vt:lpstr>
      <vt:lpstr>Framework: Bootstrap</vt:lpstr>
      <vt:lpstr>Besluit</vt:lpstr>
      <vt:lpstr>PowerPoint-presentatie</vt:lpstr>
    </vt:vector>
  </TitlesOfParts>
  <Company>KULeuven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ICTS | Communicatie, Servicepunt en Opleiding</dc:creator>
  <dc:description>Huisstijl KU Leuven - versie 24 juli 2012</dc:description>
  <cp:lastModifiedBy>Shoera</cp:lastModifiedBy>
  <cp:revision>68</cp:revision>
  <dcterms:created xsi:type="dcterms:W3CDTF">2012-07-10T07:57:57Z</dcterms:created>
  <dcterms:modified xsi:type="dcterms:W3CDTF">2014-12-14T16:29:22Z</dcterms:modified>
</cp:coreProperties>
</file>